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4" r:id="rId3"/>
    <p:sldId id="257" r:id="rId4"/>
    <p:sldId id="277" r:id="rId5"/>
    <p:sldId id="278" r:id="rId6"/>
    <p:sldId id="271" r:id="rId7"/>
    <p:sldId id="279" r:id="rId8"/>
    <p:sldId id="274" r:id="rId9"/>
    <p:sldId id="266" r:id="rId10"/>
    <p:sldId id="260" r:id="rId11"/>
    <p:sldId id="276" r:id="rId12"/>
    <p:sldId id="259" r:id="rId13"/>
    <p:sldId id="26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313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6F79D-35EE-4FC0-A4E1-C793A4E3228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C58CA-AE76-42D9-B6EF-1D75A7822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73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C58CA-AE76-42D9-B6EF-1D75A78228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15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C58CA-AE76-42D9-B6EF-1D75A78228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15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C58CA-AE76-42D9-B6EF-1D75A78228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37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C58CA-AE76-42D9-B6EF-1D75A78228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55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C58CA-AE76-42D9-B6EF-1D75A78228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32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C58CA-AE76-42D9-B6EF-1D75A78228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C58CA-AE76-42D9-B6EF-1D75A78228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50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820C4-B2F6-4658-95C2-073187297E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28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2820C4-B2F6-4658-95C2-073187297E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80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C58CA-AE76-42D9-B6EF-1D75A78228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97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C58CA-AE76-42D9-B6EF-1D75A78228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83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C58CA-AE76-42D9-B6EF-1D75A78228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81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C58CA-AE76-42D9-B6EF-1D75A78228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10E05A4-9BC1-4218-870E-F90097D784A2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E9C15F5-253B-4E7E-853D-36CCB9AB67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wb.ri.gov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a.fedcap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mailto:jgrossguth@fedcap.org" TargetMode="External"/><Relationship Id="rId4" Type="http://schemas.openxmlformats.org/officeDocument/2006/relationships/hyperlink" Target="mailto:jdelangelo@fedcap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Employer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Preparing Youth for the Contemporary Labor Market </a:t>
            </a:r>
          </a:p>
          <a:p>
            <a:endParaRPr lang="en-US" dirty="0"/>
          </a:p>
          <a:p>
            <a:r>
              <a:rPr lang="en-US" dirty="0" smtClean="0"/>
              <a:t>February 3</a:t>
            </a:r>
            <a:r>
              <a:rPr lang="en-US" baseline="30000" dirty="0" smtClean="0"/>
              <a:t>rd</a:t>
            </a:r>
            <a:r>
              <a:rPr lang="en-US" dirty="0" smtClean="0"/>
              <a:t> 2015</a:t>
            </a:r>
            <a:endParaRPr lang="en-US" dirty="0" smtClean="0"/>
          </a:p>
          <a:p>
            <a:r>
              <a:rPr lang="en-US" dirty="0" smtClean="0"/>
              <a:t>A Presentation by the Center of Excellence &amp; Advocacy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Educating the Employer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Connect2Careers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 of Labor and Training Website </a:t>
            </a:r>
            <a:endParaRPr lang="en-US" dirty="0" smtClean="0"/>
          </a:p>
          <a:p>
            <a:r>
              <a:rPr lang="en-US" dirty="0" smtClean="0"/>
              <a:t>Workforce Development – Business Center Training Program </a:t>
            </a:r>
            <a:endParaRPr lang="en-US" dirty="0" smtClean="0"/>
          </a:p>
          <a:p>
            <a:r>
              <a:rPr lang="en-US" dirty="0" smtClean="0"/>
              <a:t>Job Fair Listing (See site)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48199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923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Job Opportunity Board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Cea.fedcap.org/job </a:t>
            </a:r>
          </a:p>
          <a:p>
            <a:pPr lvl="1"/>
            <a:r>
              <a:rPr lang="en-US" dirty="0" smtClean="0"/>
              <a:t>TJX Companies </a:t>
            </a:r>
          </a:p>
          <a:p>
            <a:pPr lvl="1"/>
            <a:r>
              <a:rPr lang="en-US" dirty="0" smtClean="0"/>
              <a:t>PriceRite</a:t>
            </a:r>
          </a:p>
          <a:p>
            <a:pPr lvl="1"/>
            <a:r>
              <a:rPr lang="en-US" dirty="0" smtClean="0"/>
              <a:t>Walgreens</a:t>
            </a:r>
          </a:p>
          <a:p>
            <a:pPr lvl="1"/>
            <a:r>
              <a:rPr lang="en-US" dirty="0" smtClean="0"/>
              <a:t>Sam's Club</a:t>
            </a:r>
          </a:p>
          <a:p>
            <a:pPr lvl="1"/>
            <a:r>
              <a:rPr lang="en-US" dirty="0" smtClean="0"/>
              <a:t>Savers </a:t>
            </a:r>
          </a:p>
          <a:p>
            <a:r>
              <a:rPr lang="en-US" dirty="0" smtClean="0"/>
              <a:t> </a:t>
            </a:r>
            <a:r>
              <a:rPr lang="en-US" dirty="0"/>
              <a:t>Opportunity board not only provides employment opportunities, </a:t>
            </a:r>
            <a:r>
              <a:rPr lang="en-US" dirty="0" smtClean="0"/>
              <a:t>it </a:t>
            </a:r>
            <a:r>
              <a:rPr lang="en-US" dirty="0"/>
              <a:t>also can be used as a training tool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00600"/>
            <a:ext cx="2286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5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Governors Workforce Board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Workforce Initiatives in Rhode Island </a:t>
            </a:r>
            <a:endParaRPr lang="en-US" dirty="0" smtClean="0"/>
          </a:p>
          <a:p>
            <a:pPr lvl="1"/>
            <a:r>
              <a:rPr lang="en-US" dirty="0" smtClean="0"/>
              <a:t>Employer </a:t>
            </a:r>
            <a:r>
              <a:rPr lang="en-US" dirty="0"/>
              <a:t>Initiatives</a:t>
            </a:r>
            <a:endParaRPr lang="en-US" dirty="0" smtClean="0"/>
          </a:p>
          <a:p>
            <a:pPr lvl="1"/>
            <a:r>
              <a:rPr lang="en-US" dirty="0" smtClean="0"/>
              <a:t>Adult </a:t>
            </a:r>
            <a:r>
              <a:rPr lang="en-US" dirty="0"/>
              <a:t>Initiatives</a:t>
            </a:r>
            <a:endParaRPr lang="en-US" dirty="0" smtClean="0"/>
          </a:p>
          <a:p>
            <a:pPr lvl="1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Youth Initiatives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Industry Partnerships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Initiatives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Career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Pathways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Initiatives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lvl="1"/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				Resources: 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				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hlinkClick r:id="rId3"/>
              </a:rPr>
              <a:t>http://www.gwb.ri.gov/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274320" lvl="1" indent="0">
              <a:buNone/>
            </a:pP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10200"/>
            <a:ext cx="4800600" cy="82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8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Have Questions? Contact Us!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Center for Excellence &amp; Advocacy </a:t>
            </a:r>
          </a:p>
          <a:p>
            <a:pPr marL="0" indent="0" algn="ctr">
              <a:buNone/>
            </a:pPr>
            <a:r>
              <a:rPr lang="en-US" dirty="0" smtClean="0"/>
              <a:t>662 Hartford Ave</a:t>
            </a:r>
          </a:p>
          <a:p>
            <a:pPr marL="0" indent="0" algn="ctr">
              <a:buNone/>
            </a:pPr>
            <a:r>
              <a:rPr lang="en-US" dirty="0" smtClean="0"/>
              <a:t>Providence, RI 02909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www.cea.fedcap.org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Joanne DelAngelo, Director Community Based Training</a:t>
            </a:r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jdelangelo@fedcap.org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Jillian Grossguth, Training Support Coordinator</a:t>
            </a:r>
          </a:p>
          <a:p>
            <a:pPr marL="0" indent="0" algn="ctr">
              <a:buNone/>
            </a:pPr>
            <a:r>
              <a:rPr lang="en-US" dirty="0" smtClean="0">
                <a:hlinkClick r:id="rId5"/>
              </a:rPr>
              <a:t>jgrossguth@fedcap.org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791200"/>
            <a:ext cx="1688919" cy="82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Quote from employer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What are they looking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 smtClean="0"/>
              <a:t>Video</a:t>
            </a:r>
            <a:r>
              <a:rPr lang="en-US" dirty="0" smtClean="0"/>
              <a:t>: </a:t>
            </a:r>
            <a:r>
              <a:rPr lang="en-US" dirty="0" err="1" smtClean="0"/>
              <a:t>Gov</a:t>
            </a:r>
            <a:r>
              <a:rPr lang="en-US" dirty="0" smtClean="0"/>
              <a:t> of Minnesota </a:t>
            </a:r>
            <a:endParaRPr lang="en-US" dirty="0"/>
          </a:p>
          <a:p>
            <a:pPr marL="182880"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6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r>
              <a:rPr lang="en-US" sz="3200" b="1" dirty="0" smtClean="0">
                <a:solidFill>
                  <a:srgbClr val="008080"/>
                </a:solidFill>
              </a:rPr>
              <a:t>The </a:t>
            </a:r>
            <a:r>
              <a:rPr lang="en-US" sz="3200" b="1" dirty="0" smtClean="0">
                <a:solidFill>
                  <a:srgbClr val="008080"/>
                </a:solidFill>
              </a:rPr>
              <a:t>Benefits of Internships &amp; 			Work Experiences for </a:t>
            </a:r>
            <a:r>
              <a:rPr lang="en-US" sz="3200" b="1" u="sng" dirty="0" smtClean="0">
                <a:solidFill>
                  <a:srgbClr val="008080"/>
                </a:solidFill>
              </a:rPr>
              <a:t>All</a:t>
            </a:r>
            <a:r>
              <a:rPr lang="en-US" sz="3200" b="1" dirty="0" smtClean="0">
                <a:solidFill>
                  <a:srgbClr val="008080"/>
                </a:solidFill>
              </a:rPr>
              <a:t> Youth</a:t>
            </a:r>
            <a:endParaRPr lang="en-US" sz="3200" b="1" dirty="0">
              <a:solidFill>
                <a:srgbClr val="0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153400" cy="482453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8080"/>
                </a:solidFill>
              </a:rPr>
              <a:t>Studies </a:t>
            </a:r>
            <a:r>
              <a:rPr lang="en-US" sz="2000" b="1" dirty="0">
                <a:solidFill>
                  <a:srgbClr val="008080"/>
                </a:solidFill>
              </a:rPr>
              <a:t>show that students who engage in workforce development activities demonstrate a higher rate of college completion as well as better success in the labor </a:t>
            </a:r>
            <a:r>
              <a:rPr lang="en-US" sz="2000" b="1" dirty="0" smtClean="0">
                <a:solidFill>
                  <a:srgbClr val="008080"/>
                </a:solidFill>
              </a:rPr>
              <a:t>market. </a:t>
            </a:r>
            <a:r>
              <a:rPr lang="en-US" sz="1400" dirty="0" smtClean="0"/>
              <a:t>(</a:t>
            </a:r>
            <a:r>
              <a:rPr lang="en-US" sz="1400" dirty="0"/>
              <a:t>US Department of Justice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1400" dirty="0" smtClean="0"/>
          </a:p>
          <a:p>
            <a:pPr lvl="1">
              <a:spcBef>
                <a:spcPts val="0"/>
              </a:spcBef>
            </a:pPr>
            <a:r>
              <a:rPr lang="en-US" sz="1600" dirty="0" smtClean="0"/>
              <a:t>Identification </a:t>
            </a:r>
            <a:r>
              <a:rPr lang="en-US" sz="1600" dirty="0"/>
              <a:t>of career interests, skills, and abilities</a:t>
            </a:r>
            <a:r>
              <a:rPr lang="en-US" sz="16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" dirty="0"/>
          </a:p>
          <a:p>
            <a:pPr lvl="1">
              <a:spcBef>
                <a:spcPts val="0"/>
              </a:spcBef>
            </a:pPr>
            <a:r>
              <a:rPr lang="en-US" sz="1600" dirty="0"/>
              <a:t>exposure to job requirements and responsibilities, employer expectations, workplace etiquette, and workplace dynamics; </a:t>
            </a: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00" dirty="0"/>
          </a:p>
          <a:p>
            <a:pPr lvl="1">
              <a:spcBef>
                <a:spcPts val="0"/>
              </a:spcBef>
            </a:pPr>
            <a:r>
              <a:rPr lang="en-US" sz="1600" dirty="0"/>
              <a:t>development of critical workplace skills and a solid foundation for good work habits</a:t>
            </a:r>
            <a:r>
              <a:rPr lang="en-US" sz="1600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400" dirty="0"/>
          </a:p>
          <a:p>
            <a:pPr lvl="1">
              <a:spcBef>
                <a:spcPts val="0"/>
              </a:spcBef>
            </a:pPr>
            <a:r>
              <a:rPr lang="en-US" sz="1600" dirty="0"/>
              <a:t>improvement of post-school outcomes; and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selection of appropriate courses of study tied to career </a:t>
            </a:r>
            <a:r>
              <a:rPr lang="en-US" sz="1600" dirty="0" smtClean="0"/>
              <a:t>goals.</a:t>
            </a:r>
          </a:p>
          <a:p>
            <a:endParaRPr lang="en-US" sz="1800" dirty="0" smtClean="0"/>
          </a:p>
          <a:p>
            <a:endParaRPr lang="en-US" sz="1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 smtClean="0"/>
              <a:t>Work exposures and experiences help youth make the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i="1" u="sng" dirty="0" smtClean="0">
                <a:solidFill>
                  <a:srgbClr val="008080"/>
                </a:solidFill>
              </a:rPr>
              <a:t>critical connection between education and work!</a:t>
            </a:r>
            <a:endParaRPr lang="en-US" sz="2000" b="1" i="1" u="sng" dirty="0">
              <a:solidFill>
                <a:srgbClr val="008080"/>
              </a:solidFill>
            </a:endParaRPr>
          </a:p>
          <a:p>
            <a:pPr marL="0" indent="0">
              <a:buNone/>
            </a:pPr>
            <a:endParaRPr lang="en-US" sz="1400" dirty="0" smtClean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3200" b="1" dirty="0" smtClean="0">
              <a:solidFill>
                <a:srgbClr val="008080"/>
              </a:solidFill>
            </a:endParaRPr>
          </a:p>
          <a:p>
            <a:pPr marL="366713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9345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</a:t>
            </a:r>
            <a:r>
              <a:rPr lang="en-US" sz="3200" dirty="0" smtClean="0">
                <a:solidFill>
                  <a:srgbClr val="008080"/>
                </a:solidFill>
              </a:rPr>
              <a:t>Work </a:t>
            </a:r>
            <a:r>
              <a:rPr lang="en-US" sz="3200" dirty="0" smtClean="0">
                <a:solidFill>
                  <a:srgbClr val="008080"/>
                </a:solidFill>
              </a:rPr>
              <a:t>Attitude is Our Job and Employers #1 Complaint!</a:t>
            </a:r>
            <a:endParaRPr lang="en-US" sz="3200" b="1" dirty="0">
              <a:solidFill>
                <a:srgbClr val="008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564904"/>
            <a:ext cx="4536504" cy="4176463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400" b="1" dirty="0" smtClean="0">
                <a:solidFill>
                  <a:srgbClr val="008080"/>
                </a:solidFill>
              </a:rPr>
              <a:t>The </a:t>
            </a:r>
            <a:r>
              <a:rPr lang="en-US" sz="2400" b="1" dirty="0">
                <a:solidFill>
                  <a:srgbClr val="008080"/>
                </a:solidFill>
              </a:rPr>
              <a:t>student </a:t>
            </a:r>
            <a:r>
              <a:rPr lang="en-US" sz="2400" b="1" dirty="0" smtClean="0">
                <a:solidFill>
                  <a:srgbClr val="008080"/>
                </a:solidFill>
              </a:rPr>
              <a:t>should: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800" b="1" dirty="0">
              <a:solidFill>
                <a:srgbClr val="00808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 smtClean="0"/>
              <a:t>• Come </a:t>
            </a:r>
            <a:r>
              <a:rPr lang="en-US" sz="1800" dirty="0"/>
              <a:t>to work on </a:t>
            </a:r>
            <a:r>
              <a:rPr lang="en-US" sz="1800" dirty="0" smtClean="0"/>
              <a:t>time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Be a team </a:t>
            </a:r>
            <a:r>
              <a:rPr lang="en-US" sz="1800" dirty="0" smtClean="0"/>
              <a:t>player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Be positive (don’t complain or whine</a:t>
            </a:r>
            <a:r>
              <a:rPr lang="en-US" sz="1800" dirty="0" smtClean="0"/>
              <a:t>)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 smtClean="0"/>
          </a:p>
          <a:p>
            <a:pPr marL="0" lvl="1" indent="0">
              <a:spcBef>
                <a:spcPts val="0"/>
              </a:spcBef>
              <a:buNone/>
            </a:pPr>
            <a:endParaRPr lang="en-US" sz="2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Ask for help when </a:t>
            </a:r>
            <a:r>
              <a:rPr lang="en-US" sz="1800" dirty="0" smtClean="0"/>
              <a:t>needed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Be courteous and </a:t>
            </a:r>
            <a:r>
              <a:rPr lang="en-US" sz="1800" dirty="0" smtClean="0"/>
              <a:t>friendly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Use office equipment for </a:t>
            </a:r>
            <a:r>
              <a:rPr lang="en-US" sz="1800" dirty="0" smtClean="0"/>
              <a:t>work-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related </a:t>
            </a:r>
            <a:r>
              <a:rPr lang="en-US" sz="1800" dirty="0"/>
              <a:t>tasks </a:t>
            </a:r>
            <a:r>
              <a:rPr lang="en-US" sz="1800" dirty="0" smtClean="0"/>
              <a:t>only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When voicing concerns, be </a:t>
            </a:r>
            <a:r>
              <a:rPr lang="en-US" sz="1800" dirty="0" smtClean="0"/>
              <a:t>respectful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Show respect for yourself and </a:t>
            </a:r>
            <a:r>
              <a:rPr lang="en-US" sz="1800" dirty="0" smtClean="0"/>
              <a:t>others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</a:t>
            </a:r>
            <a:r>
              <a:rPr lang="en-US" sz="1800" dirty="0" smtClean="0"/>
              <a:t>Use good personal hygiene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en-US" sz="1200" dirty="0" smtClean="0"/>
              <a:t>Source:  National Center on Secondary Education and Transition</a:t>
            </a:r>
          </a:p>
          <a:p>
            <a:pPr marL="366713" lvl="1" indent="0">
              <a:buNone/>
            </a:pPr>
            <a:endParaRPr lang="en-US" sz="2800" dirty="0" smtClean="0"/>
          </a:p>
          <a:p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789191" y="2996952"/>
            <a:ext cx="4464495" cy="4572000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1800" dirty="0" smtClean="0"/>
              <a:t>• Keep personal telephone calls to a  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 smtClean="0"/>
              <a:t>   minimum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 smtClean="0"/>
              <a:t>• Take personal responsibility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 smtClean="0"/>
              <a:t>• </a:t>
            </a:r>
            <a:r>
              <a:rPr lang="en-US" sz="1800" dirty="0"/>
              <a:t>Come to work </a:t>
            </a:r>
            <a:r>
              <a:rPr lang="en-US" sz="1800" dirty="0" smtClean="0"/>
              <a:t>appropriately dressed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Keep personal visits to a </a:t>
            </a:r>
            <a:r>
              <a:rPr lang="en-US" sz="1800" dirty="0" smtClean="0"/>
              <a:t>minimum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Be reliable and follow </a:t>
            </a:r>
            <a:r>
              <a:rPr lang="en-US" sz="1800" dirty="0" smtClean="0"/>
              <a:t>through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Ask for more work when tasks </a:t>
            </a:r>
            <a:r>
              <a:rPr lang="en-US" sz="1800" dirty="0" smtClean="0"/>
              <a:t>are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complete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• Keep absences to a minimum and be </a:t>
            </a:r>
            <a:endParaRPr lang="en-US" sz="1800" dirty="0" smtClean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sure </a:t>
            </a:r>
            <a:r>
              <a:rPr lang="en-US" sz="1800" dirty="0"/>
              <a:t>to call in when </a:t>
            </a:r>
            <a:r>
              <a:rPr lang="en-US" sz="1800" dirty="0" smtClean="0"/>
              <a:t>sick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4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2000" dirty="0"/>
              <a:t>• Work </a:t>
            </a:r>
            <a:r>
              <a:rPr lang="en-US" sz="2000" b="1" dirty="0">
                <a:solidFill>
                  <a:srgbClr val="008080"/>
                </a:solidFill>
              </a:rPr>
              <a:t>HARD!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5182" y="1628825"/>
            <a:ext cx="910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 placing a student in the community be sure they have the right work </a:t>
            </a:r>
            <a:r>
              <a:rPr lang="en-US" b="1" dirty="0" smtClean="0">
                <a:solidFill>
                  <a:srgbClr val="008080"/>
                </a:solidFill>
              </a:rPr>
              <a:t>ATTITUDE</a:t>
            </a:r>
            <a:r>
              <a:rPr lang="en-US" dirty="0" smtClean="0"/>
              <a:t>.  Aptitude </a:t>
            </a:r>
            <a:r>
              <a:rPr lang="en-US" sz="1400" dirty="0" smtClean="0"/>
              <a:t>(skills and productivity) </a:t>
            </a:r>
            <a:r>
              <a:rPr lang="en-US" dirty="0" smtClean="0"/>
              <a:t>will </a:t>
            </a:r>
            <a:r>
              <a:rPr lang="en-US" dirty="0" smtClean="0"/>
              <a:t>/ can be developed.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57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3" name="drumroll.wav"/>
          </p:stSnd>
        </p:sndAc>
      </p:transition>
    </mc:Choice>
    <mc:Fallback>
      <p:transition spd="slow"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LMI LORI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37360" lvl="8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1737360" lvl="8" indent="0">
              <a:buNone/>
            </a:pPr>
            <a:endParaRPr lang="en-US" i="1" dirty="0"/>
          </a:p>
          <a:p>
            <a:pPr marL="1737360" lvl="8" indent="0">
              <a:buNone/>
            </a:pPr>
            <a:endParaRPr lang="en-US" i="1" dirty="0" smtClean="0"/>
          </a:p>
          <a:p>
            <a:pPr marL="1737360" lvl="8" indent="0">
              <a:buNone/>
            </a:pPr>
            <a:endParaRPr lang="en-US" i="1" dirty="0"/>
          </a:p>
          <a:p>
            <a:pPr marL="1737360" lvl="8" indent="0">
              <a:buNone/>
            </a:pPr>
            <a:endParaRPr lang="en-US" i="1" dirty="0" smtClean="0"/>
          </a:p>
          <a:p>
            <a:pPr marL="1737360" lvl="8" indent="0">
              <a:buNone/>
            </a:pPr>
            <a:endParaRPr lang="en-US" i="1" dirty="0"/>
          </a:p>
          <a:p>
            <a:pPr marL="1737360" lvl="8" indent="0">
              <a:buNone/>
            </a:pPr>
            <a:endParaRPr lang="en-US" i="1" dirty="0" smtClean="0"/>
          </a:p>
          <a:p>
            <a:pPr marL="1737360" lvl="8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	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795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LMI CONT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5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smtClean="0"/>
              <a:t>reference from valuing people now handout </a:t>
            </a:r>
            <a:r>
              <a:rPr lang="en-US" dirty="0" smtClean="0"/>
              <a:t>	</a:t>
            </a:r>
            <a:endParaRPr lang="en-US" sz="1400" i="1" dirty="0" smtClean="0"/>
          </a:p>
        </p:txBody>
      </p:sp>
    </p:spTree>
    <p:extLst>
      <p:ext uri="{BB962C8B-B14F-4D97-AF65-F5344CB8AC3E}">
        <p14:creationId xmlns:p14="http://schemas.microsoft.com/office/powerpoint/2010/main" val="3308726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Best Practices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Transitional Services and Supports:</a:t>
            </a:r>
          </a:p>
          <a:p>
            <a:pPr lvl="1"/>
            <a:r>
              <a:rPr lang="en-US" dirty="0" smtClean="0"/>
              <a:t>Linking school to Careers, Occupations, and Employment</a:t>
            </a:r>
          </a:p>
          <a:p>
            <a:r>
              <a:rPr lang="en-US" dirty="0" smtClean="0"/>
              <a:t>Interactive Learning Assessments, Activities, and Employment Experiences in Career Planning from Middle to High School </a:t>
            </a:r>
          </a:p>
          <a:p>
            <a:r>
              <a:rPr lang="en-US" dirty="0" smtClean="0"/>
              <a:t>Exposure and Experiences to Post Secondary Education</a:t>
            </a:r>
          </a:p>
          <a:p>
            <a:pPr lvl="1"/>
            <a:r>
              <a:rPr lang="en-US" dirty="0" smtClean="0"/>
              <a:t>CCRI: Access Program</a:t>
            </a:r>
          </a:p>
          <a:p>
            <a:pPr lvl="1"/>
            <a:r>
              <a:rPr lang="en-US" dirty="0" smtClean="0"/>
              <a:t>RIC: Prep Program </a:t>
            </a:r>
          </a:p>
          <a:p>
            <a:pPr lvl="1"/>
            <a:r>
              <a:rPr lang="en-US" dirty="0" smtClean="0"/>
              <a:t>URI: Talent Development Program </a:t>
            </a:r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5410200"/>
            <a:ext cx="2798763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8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588</TotalTime>
  <Words>483</Words>
  <Application>Microsoft Office PowerPoint</Application>
  <PresentationFormat>On-screen Show (4:3)</PresentationFormat>
  <Paragraphs>146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Employer Expectations</vt:lpstr>
      <vt:lpstr>Quote from employer </vt:lpstr>
      <vt:lpstr>Video </vt:lpstr>
      <vt:lpstr> The Benefits of Internships &amp;    Work Experiences for All Youth</vt:lpstr>
      <vt:lpstr> Work Attitude is Our Job and Employers #1 Complaint!</vt:lpstr>
      <vt:lpstr>LMI LORI </vt:lpstr>
      <vt:lpstr>LMI CONT </vt:lpstr>
      <vt:lpstr>PowerPoint Presentation</vt:lpstr>
      <vt:lpstr>Best Practices </vt:lpstr>
      <vt:lpstr>Educating the Employer </vt:lpstr>
      <vt:lpstr>Business Programs </vt:lpstr>
      <vt:lpstr>Job Opportunity Board </vt:lpstr>
      <vt:lpstr>Governors Workforce Board </vt:lpstr>
      <vt:lpstr>Have Questions? Contact Us!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Employer Expectations</dc:title>
  <dc:creator>Jillian Grossguth</dc:creator>
  <cp:lastModifiedBy>Jillian Grossguth</cp:lastModifiedBy>
  <cp:revision>51</cp:revision>
  <dcterms:created xsi:type="dcterms:W3CDTF">2014-10-07T15:13:29Z</dcterms:created>
  <dcterms:modified xsi:type="dcterms:W3CDTF">2015-02-03T17:11:43Z</dcterms:modified>
</cp:coreProperties>
</file>